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1224" y="-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9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7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57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2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8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86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79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30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47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1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499C-D0E8-4A50-9222-BEBA70BCFA66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FBAB-CC6E-4C24-8089-FF4A63187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29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shut\AppData\Local\Microsoft\Windows\INetCache\IE\FDX4O49X\adventure_bonnie___fnaf_world__by_qutiix_d9m1cxs-pr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7584" y="3645024"/>
            <a:ext cx="630230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TRAP</a:t>
            </a:r>
          </a:p>
          <a:p>
            <a:pPr algn="ctr"/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SIMULATOR</a:t>
            </a:r>
            <a:endParaRPr lang="en-US" sz="9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Picture 3" descr="C:\Users\ashut\AppData\Local\Microsoft\Windows\INetCache\IE\FDX4O49X\Player-Play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75147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-99392"/>
            <a:ext cx="3559001" cy="643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565" y="6093296"/>
            <a:ext cx="9144000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342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59624" y="2726343"/>
            <a:ext cx="3384376" cy="3312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-99392"/>
            <a:ext cx="3559001" cy="643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565" y="6093296"/>
            <a:ext cx="9144000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342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6136" y="3645024"/>
            <a:ext cx="2808312" cy="1872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0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hut\AppData\Local\Microsoft\Windows\INetCache\IE\FDX4O49X\DiningArea_Freddy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shut\AppData\Local\Microsoft\Windows\INetCache\IE\4M9QJMN5\dc0ur75-74d13c22-01c4-436a-a73d-5508e6f9df7c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16" y="196842"/>
            <a:ext cx="2567571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759624" y="2726343"/>
            <a:ext cx="3384376" cy="3312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8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hut\AppData\Local\Microsoft\Windows\INetCache\IE\FDX4O49X\DiningArea_Freddy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shut\AppData\Local\Microsoft\Windows\INetCache\IE\4M9QJMN5\dc0ur75-74d13c22-01c4-436a-a73d-5508e6f9df7c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16" y="196842"/>
            <a:ext cx="2567571" cy="26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6136" y="3645024"/>
            <a:ext cx="2808312" cy="1872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4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shut\AppData\Local\Microsoft\Windows\INetCache\IE\83BIPWVZ\Bonnie_ECH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759624" y="2726343"/>
            <a:ext cx="3384376" cy="3312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2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shut\AppData\Local\Microsoft\Windows\INetCache\IE\83BIPWVZ\Bonnie_ECH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96136" y="3645024"/>
            <a:ext cx="2808312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Jumpscare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3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shut\AppData\Local\Microsoft\Windows\INetCache\IE\FDX4O49X\dadbosk-019f2544-3c1f-4f69-b235-780f91b98c0f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</Words>
  <Application>Microsoft Office PowerPoint</Application>
  <PresentationFormat>On-screen Show (4:3)</PresentationFormat>
  <Paragraphs>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Pandey</dc:creator>
  <cp:lastModifiedBy>Ashutosh Pandey</cp:lastModifiedBy>
  <cp:revision>5</cp:revision>
  <dcterms:created xsi:type="dcterms:W3CDTF">2020-09-17T04:11:25Z</dcterms:created>
  <dcterms:modified xsi:type="dcterms:W3CDTF">2020-09-17T15:11:45Z</dcterms:modified>
</cp:coreProperties>
</file>